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6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B8E67-F542-49FB-978F-C05BC574AB63}" v="4058" dt="2021-03-28T19:50:33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92" d="100"/>
          <a:sy n="92" d="100"/>
        </p:scale>
        <p:origin x="-11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1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7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3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9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5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8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3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2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5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017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6B4480E-B7FF-4481-890E-043A69AE6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background of 3D colourful bars">
            <a:extLst>
              <a:ext uri="{FF2B5EF4-FFF2-40B4-BE49-F238E27FC236}">
                <a16:creationId xmlns:a16="http://schemas.microsoft.com/office/drawing/2014/main" xmlns="" id="{BE0CF2B3-49E0-499D-9862-004BE5053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4C13BAB-7C00-4D21-A857-E3D41C0A2A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F1FF39A-AC3C-4066-9D4C-519AA2281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9065" y="2324906"/>
            <a:ext cx="3403426" cy="158869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USEFUL</a:t>
            </a: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TOOLS FOR ELT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9065" y="3945249"/>
            <a:ext cx="3403426" cy="738820"/>
          </a:xfrm>
        </p:spPr>
        <p:txBody>
          <a:bodyPr>
            <a:normAutofit/>
          </a:bodyPr>
          <a:lstStyle/>
          <a:p>
            <a:r>
              <a:rPr lang="tr-TR" dirty="0" smtClean="0"/>
              <a:t>ERDİM </a:t>
            </a:r>
            <a:r>
              <a:rPr lang="tr-TR" dirty="0" smtClean="0"/>
              <a:t>KOÇ </a:t>
            </a:r>
            <a:endParaRPr lang="en-GB" dirty="0"/>
          </a:p>
        </p:txBody>
      </p:sp>
      <p:pic>
        <p:nvPicPr>
          <p:cNvPr id="7170" name="Picture 2" descr="5 reasons why online learning is a crucial part of edu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" y="753984"/>
            <a:ext cx="7699983" cy="51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CFB8FF-D72E-4111-91C9-C76DA15D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OUTLINE (İÇERİK)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66FC7-8BEB-4B59-8666-0DEFE5BEF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tr-TR" dirty="0" smtClean="0"/>
              <a:t>ELT ARENA PORTALI</a:t>
            </a:r>
            <a:endParaRPr lang="en-GB" dirty="0"/>
          </a:p>
          <a:p>
            <a:pPr marL="305435" indent="-305435"/>
            <a:r>
              <a:rPr lang="tr-TR" dirty="0" smtClean="0"/>
              <a:t>İNGİLİZCE SUNUMLAR</a:t>
            </a:r>
            <a:endParaRPr lang="en-GB" dirty="0"/>
          </a:p>
          <a:p>
            <a:pPr marL="305435" indent="-305435"/>
            <a:r>
              <a:rPr lang="tr-TR" dirty="0" smtClean="0"/>
              <a:t>FELLOWS FUN</a:t>
            </a:r>
            <a:endParaRPr lang="en-GB" dirty="0"/>
          </a:p>
          <a:p>
            <a:pPr marL="305435" indent="-305435"/>
            <a:r>
              <a:rPr lang="tr-TR" dirty="0" smtClean="0"/>
              <a:t>ENGLISH BEE FACEBOOK GRUBU</a:t>
            </a:r>
            <a:endParaRPr lang="en-GB" dirty="0"/>
          </a:p>
          <a:p>
            <a:pPr marL="305435" indent="-305435"/>
            <a:r>
              <a:rPr lang="tr-TR" dirty="0" smtClean="0"/>
              <a:t>KONU ANLATIMI VE DENEME KITAPLARI</a:t>
            </a:r>
            <a:endParaRPr lang="en-GB" dirty="0"/>
          </a:p>
          <a:p>
            <a:pPr marL="305435" indent="-305435"/>
            <a:endParaRPr lang="en-GB" dirty="0"/>
          </a:p>
          <a:p>
            <a:pPr marL="305435" indent="-305435"/>
            <a:endParaRPr lang="en-GB" dirty="0"/>
          </a:p>
        </p:txBody>
      </p:sp>
      <p:pic>
        <p:nvPicPr>
          <p:cNvPr id="5122" name="Picture 2" descr="View: Here's why India needs to be future-ready in online education - The  Economic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19" y="1606738"/>
            <a:ext cx="5594062" cy="41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45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5BB244-CBB9-4443-A5F3-DF0997CC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 WWW.ELTARENA.COM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99" y="1956551"/>
            <a:ext cx="7451841" cy="448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90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5BB244-CBB9-4443-A5F3-DF0997CC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ELT ARENA PORTALI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B13C1-B42D-433E-A156-68A3C93D9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tr-TR" dirty="0" smtClean="0"/>
              <a:t>İngilizce Öğretmenleri için oluşturduğumuz forum sitesinde her sınıf ve ünitelere ait çalışma sayfaları, testler, denemeler, yazılı örnekleri bulunmaktadır.</a:t>
            </a:r>
          </a:p>
          <a:p>
            <a:pPr marL="305435" indent="-305435"/>
            <a:r>
              <a:rPr lang="tr-TR" dirty="0" smtClean="0"/>
              <a:t>Forum sitemizde 43.000 üye bulunmaktadır. Günlük ziyaret sayısı 5000 ila 10.000 arası değişmektedir.</a:t>
            </a:r>
          </a:p>
          <a:p>
            <a:pPr marL="305435" indent="-305435"/>
            <a:r>
              <a:rPr lang="tr-TR" dirty="0" smtClean="0"/>
              <a:t>Forum sitesine üyelik ücretsiz olup, üye olan öğretmenler hem dosya indirebilmek de, hem de özgün paylaşımlarını foruma yükleyebilmektedir.</a:t>
            </a:r>
          </a:p>
          <a:p>
            <a:pPr marL="305435" indent="-305435"/>
            <a:r>
              <a:rPr lang="tr-TR" dirty="0" smtClean="0"/>
              <a:t>Bu sayede öğretmenler arası dayanışmayı ve bilgi paylaşımını arttırılmaktadır.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3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DEBBC-1815-4CCE-B0F1-C7BCBAC0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İngilizce sunumlar (www.ıngılızcesunumlar.com)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6BB87A-F0A6-4DA9-A03B-14F752D39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tr-TR" dirty="0" smtClean="0"/>
              <a:t>Dersleri daha verimli ve keyifli işlenmesi hedeflenmektedir.</a:t>
            </a:r>
            <a:endParaRPr lang="en-US" dirty="0"/>
          </a:p>
          <a:p>
            <a:pPr marL="305435" indent="-305435"/>
            <a:r>
              <a:rPr lang="tr-TR" dirty="0" smtClean="0"/>
              <a:t>Fatih projesine ait akıllı tahtalarla uyumludur. </a:t>
            </a:r>
            <a:endParaRPr lang="en-GB" dirty="0"/>
          </a:p>
          <a:p>
            <a:pPr marL="305435" indent="-305435"/>
            <a:r>
              <a:rPr lang="tr-TR" dirty="0" smtClean="0"/>
              <a:t>MEB müfredatı ve kitaplarına uygun şekilde hazırlanmaktadır. </a:t>
            </a:r>
            <a:endParaRPr lang="en-GB" dirty="0"/>
          </a:p>
          <a:p>
            <a:pPr marL="305435" indent="-305435"/>
            <a:r>
              <a:rPr lang="tr-TR" dirty="0" smtClean="0"/>
              <a:t>Site ve içerikler her hafta güncellenmektedir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86" y="2231448"/>
            <a:ext cx="4512520" cy="32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75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A4946-9B24-4897-ADBB-9A9CBF33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FELLOWS.FUN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85402C-DF8A-4AB9-9819-BC89FAA3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5508710" cy="3634486"/>
          </a:xfrm>
        </p:spPr>
        <p:txBody>
          <a:bodyPr/>
          <a:lstStyle/>
          <a:p>
            <a:pPr marL="305435" indent="-305435"/>
            <a:r>
              <a:rPr lang="tr-TR" dirty="0" smtClean="0"/>
              <a:t>İngilizce aktiviteleri ile öğrencilerin daha etkili ve kalıcı öğrenmeleri hedeflenmektedir.</a:t>
            </a:r>
          </a:p>
          <a:p>
            <a:pPr marL="305435" indent="-305435"/>
            <a:r>
              <a:rPr lang="tr-TR" dirty="0" smtClean="0"/>
              <a:t>Çeşitli oyunlar,  Testler ve </a:t>
            </a:r>
            <a:r>
              <a:rPr lang="tr-TR" dirty="0" err="1" smtClean="0"/>
              <a:t>Quiz</a:t>
            </a:r>
            <a:r>
              <a:rPr lang="tr-TR" dirty="0" smtClean="0"/>
              <a:t> uygulamaları bulunmaktadır.</a:t>
            </a:r>
          </a:p>
          <a:p>
            <a:pPr marL="305435" indent="-305435"/>
            <a:r>
              <a:rPr lang="tr-TR" dirty="0" smtClean="0"/>
              <a:t>Öğrenciler evlerinde tek başına bireysel öğrenmeleri </a:t>
            </a:r>
            <a:r>
              <a:rPr lang="tr-TR" dirty="0" err="1" smtClean="0"/>
              <a:t>hedeflenmetedir</a:t>
            </a:r>
            <a:r>
              <a:rPr lang="tr-TR" dirty="0" smtClean="0"/>
              <a:t>.</a:t>
            </a:r>
            <a:endParaRPr lang="en-GB" dirty="0"/>
          </a:p>
          <a:p>
            <a:pPr marL="305435" indent="-305435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39" y="1277735"/>
            <a:ext cx="49212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94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641236-114C-4636-BC01-8CB28869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ENGLISH BEE FACEBOOK GRUBU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34905E-9533-4BDA-A1F6-FDE5DB1EE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5514640" cy="3634486"/>
          </a:xfrm>
        </p:spPr>
        <p:txBody>
          <a:bodyPr/>
          <a:lstStyle/>
          <a:p>
            <a:pPr marL="305435" indent="-305435"/>
            <a:r>
              <a:rPr lang="tr-TR" dirty="0" smtClean="0"/>
              <a:t>Toplam 39.000 üyeyle </a:t>
            </a:r>
            <a:r>
              <a:rPr lang="tr-TR" dirty="0" err="1" smtClean="0"/>
              <a:t>Türkiyenin</a:t>
            </a:r>
            <a:r>
              <a:rPr lang="tr-TR" dirty="0" smtClean="0"/>
              <a:t> en büyük İngilizce öğretmenler grubudur. Duyurular, paylaşımlar ve etkinlikler düzenlenmektedir.</a:t>
            </a:r>
          </a:p>
          <a:p>
            <a:pPr marL="305435" indent="-305435"/>
            <a:r>
              <a:rPr lang="tr-TR" dirty="0" smtClean="0"/>
              <a:t>Güncel yazılı örnekleri, deneme sınavları ve dosya paylaşımlarıyla zengin bir içeriğe sahiptir.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40" y="1787583"/>
            <a:ext cx="4746452" cy="433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63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36FEB-82DC-434B-AC48-C57267F0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ea typeface="+mj-lt"/>
                <a:cs typeface="+mj-lt"/>
              </a:rPr>
              <a:t>TEŞEKKÜRLER.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20F036-D086-49A3-9354-13CFED45F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392" y="2332551"/>
            <a:ext cx="5515699" cy="363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dirty="0" smtClean="0">
                <a:ea typeface="+mn-lt"/>
                <a:cs typeface="+mn-lt"/>
              </a:rPr>
              <a:t>Bilgi Paylaşıldıkça artar. Teşekkürler.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930249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RightStep">
      <a:dk1>
        <a:srgbClr val="000000"/>
      </a:dk1>
      <a:lt1>
        <a:srgbClr val="FFFFFF"/>
      </a:lt1>
      <a:dk2>
        <a:srgbClr val="233A3E"/>
      </a:dk2>
      <a:lt2>
        <a:srgbClr val="E2E8E8"/>
      </a:lt2>
      <a:accent1>
        <a:srgbClr val="D73C39"/>
      </a:accent1>
      <a:accent2>
        <a:srgbClr val="C56C27"/>
      </a:accent2>
      <a:accent3>
        <a:srgbClr val="B8A431"/>
      </a:accent3>
      <a:accent4>
        <a:srgbClr val="8AB023"/>
      </a:accent4>
      <a:accent5>
        <a:srgbClr val="5BB931"/>
      </a:accent5>
      <a:accent6>
        <a:srgbClr val="25BA34"/>
      </a:accent6>
      <a:hlink>
        <a:srgbClr val="319193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202</Words>
  <Application>Microsoft Office PowerPoint</Application>
  <PresentationFormat>Özel</PresentationFormat>
  <Paragraphs>28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DividendVTI</vt:lpstr>
      <vt:lpstr>USEFUL TOOLS FOR ELT</vt:lpstr>
      <vt:lpstr>OUTLINE (İÇERİK)</vt:lpstr>
      <vt:lpstr>                          WWW.ELTARENA.COM</vt:lpstr>
      <vt:lpstr>ELT ARENA PORTALI</vt:lpstr>
      <vt:lpstr>İngilizce sunumlar (www.ıngılızcesunumlar.com)</vt:lpstr>
      <vt:lpstr>FELLOWS.FUN</vt:lpstr>
      <vt:lpstr>ENGLISH BEE FACEBOOK GRUBU</vt:lpstr>
      <vt:lpstr>TEŞEKKÜRLER.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ysn10</dc:creator>
  <cp:lastModifiedBy>ysn10</cp:lastModifiedBy>
  <cp:revision>327</cp:revision>
  <dcterms:created xsi:type="dcterms:W3CDTF">2021-03-28T18:34:39Z</dcterms:created>
  <dcterms:modified xsi:type="dcterms:W3CDTF">2021-03-30T17:40:51Z</dcterms:modified>
</cp:coreProperties>
</file>